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30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49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77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78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00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22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40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62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34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78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22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E443-CC69-47C2-9954-747EAA7B8DB7}" type="datetimeFigureOut">
              <a:rPr lang="pl-PL" smtClean="0"/>
              <a:t>05.06.2019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2BA59-CA03-44E4-90A2-2F5FAEDBDD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24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Slajd 1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Test slajd 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045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8784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729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12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431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971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81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Slajd 8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Test slajd 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779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Panoramiczny</PresentationFormat>
  <Paragraphs>16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Przemysław Pióro</dc:creator>
  <cp:lastModifiedBy>Przemysław Pióro</cp:lastModifiedBy>
  <cp:revision>1</cp:revision>
  <dcterms:created xsi:type="dcterms:W3CDTF">2019-06-05T08:23:03Z</dcterms:created>
  <dcterms:modified xsi:type="dcterms:W3CDTF">2019-06-05T08:24:54Z</dcterms:modified>
</cp:coreProperties>
</file>